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erschöpfen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uitputten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onderbrengen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reserveren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/>
          <a:lstStyle/>
          <a:p>
            <a:r>
              <a:rPr lang="nl-NL" dirty="0" err="1" smtClean="0"/>
              <a:t>zerstören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6400800" cy="3600400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verzekeren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verwoesten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vermaken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ie </a:t>
            </a:r>
            <a:r>
              <a:rPr lang="nl-NL" dirty="0" err="1" smtClean="0"/>
              <a:t>Waage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waag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weegschaal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vertraging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</a:t>
            </a:r>
            <a:r>
              <a:rPr lang="nl-NL" dirty="0" smtClean="0"/>
              <a:t>erzichten </a:t>
            </a:r>
            <a:r>
              <a:rPr lang="nl-NL" dirty="0" err="1" smtClean="0"/>
              <a:t>auf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aannemen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FF0000"/>
                </a:solidFill>
              </a:rPr>
              <a:t>a</a:t>
            </a:r>
            <a:r>
              <a:rPr lang="nl-NL" sz="4000" dirty="0" smtClean="0">
                <a:solidFill>
                  <a:srgbClr val="FF0000"/>
                </a:solidFill>
              </a:rPr>
              <a:t>fzien van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toezien op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zusätzlich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aanvullend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meervoudig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opvallen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Gutachten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betekenis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FF0000"/>
                </a:solidFill>
              </a:rPr>
              <a:t>h</a:t>
            </a:r>
            <a:r>
              <a:rPr lang="nl-NL" sz="4000" dirty="0" smtClean="0">
                <a:solidFill>
                  <a:srgbClr val="FF0000"/>
                </a:solidFill>
              </a:rPr>
              <a:t>et rapport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d</a:t>
            </a:r>
            <a:r>
              <a:rPr lang="nl-NL" sz="4000" dirty="0" smtClean="0">
                <a:solidFill>
                  <a:srgbClr val="0070C0"/>
                </a:solidFill>
              </a:rPr>
              <a:t>e vervanging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impfen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eisen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doorsturen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inenten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ie </a:t>
            </a:r>
            <a:r>
              <a:rPr lang="nl-NL" dirty="0" err="1" smtClean="0"/>
              <a:t>Spritze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</a:t>
            </a:r>
            <a:r>
              <a:rPr lang="nl-NL" sz="4000" dirty="0" smtClean="0">
                <a:solidFill>
                  <a:srgbClr val="FF0000"/>
                </a:solidFill>
              </a:rPr>
              <a:t>tang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d</a:t>
            </a:r>
            <a:r>
              <a:rPr lang="nl-NL" sz="4000" dirty="0" smtClean="0">
                <a:solidFill>
                  <a:srgbClr val="0070C0"/>
                </a:solidFill>
              </a:rPr>
              <a:t>e operatie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spuit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anfällig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vatbaar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beterschap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gezondheid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92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zerstören</vt:lpstr>
      <vt:lpstr>die Waage</vt:lpstr>
      <vt:lpstr>verzichten auf</vt:lpstr>
      <vt:lpstr>zusätzlich</vt:lpstr>
      <vt:lpstr>das Gutachten</vt:lpstr>
      <vt:lpstr>impfen</vt:lpstr>
      <vt:lpstr>die Spritze</vt:lpstr>
      <vt:lpstr>anfällig</vt:lpstr>
      <vt:lpstr>erschöpfen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32</cp:revision>
  <dcterms:created xsi:type="dcterms:W3CDTF">2015-09-25T12:45:13Z</dcterms:created>
  <dcterms:modified xsi:type="dcterms:W3CDTF">2015-11-17T08:06:50Z</dcterms:modified>
</cp:coreProperties>
</file>